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4535D9-793F-4C06-B298-FEC6520998E8}" type="datetime1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F2E6D9-3B1A-42AA-A8AE-0247B0089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575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A56A4-BBB1-43ED-A7B0-1A922BBA57B4}" type="datetime1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1BF4F-2713-447F-92BE-636BBB5C6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60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5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AFD8E05-B4FB-4311-B162-7BC27BEDB969}" type="datetime1">
              <a:rPr lang="en-US" smtClean="0"/>
              <a:t>9/19/2017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063C01-75D6-48C4-828F-DF6AC50DF37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FE2E-0820-4DE9-B5CF-56B24E02FF51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3C01-75D6-48C4-828F-DF6AC50DF3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FDBD-B54C-45E2-86B6-7240092D66A4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3C01-75D6-48C4-828F-DF6AC50DF3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2FC-4D78-4335-94A9-BBE60C30C0CF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3C01-75D6-48C4-828F-DF6AC50DF3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5833-6D19-4827-8AE4-CB817D1A5EDA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3C01-75D6-48C4-828F-DF6AC50DF3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3089-9090-471B-9C8B-A585ED7CCBBD}" type="datetime1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3C01-75D6-48C4-828F-DF6AC50DF3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68D1-A710-43E7-8E79-D2E3D9931551}" type="datetime1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3C01-75D6-48C4-828F-DF6AC50DF3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3433-CEFB-4759-982D-610947D6EE6A}" type="datetime1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3C01-75D6-48C4-828F-DF6AC50DF3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AE22F-8E3E-47C4-9A50-9A901AC55C86}" type="datetime1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3C01-75D6-48C4-828F-DF6AC50DF3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67FF-4189-46D5-AEA8-A6261DE370C2}" type="datetime1">
              <a:rPr lang="en-US" smtClean="0"/>
              <a:t>9/19/2017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3C01-75D6-48C4-828F-DF6AC50DF37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640E-CB24-4CE2-89BD-6C2C514EE678}" type="datetime1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3C01-75D6-48C4-828F-DF6AC50DF3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901130E-05D6-4774-8E0E-F265F5397D56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C063C01-75D6-48C4-828F-DF6AC50DF3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Series 1 </a:t>
            </a:r>
            <a:br>
              <a:rPr lang="en-US" dirty="0" smtClean="0"/>
            </a:br>
            <a:r>
              <a:rPr lang="en-US" b="1" dirty="0" smtClean="0"/>
              <a:t>Wireless Projector Setup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Commons MMS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Technology Team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86" y="-10886"/>
            <a:ext cx="21336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10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791200" cy="491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130629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Step 1 – Software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4" y="2514600"/>
            <a:ext cx="2514600" cy="70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68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47057"/>
            <a:ext cx="4876800" cy="523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8200" y="130629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Step 2 – Connection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971" y="2669686"/>
            <a:ext cx="3436063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44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130629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Displays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467600" cy="506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776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119744"/>
            <a:ext cx="339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Step 3 – Microphone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60714"/>
            <a:ext cx="7837331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130629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Equipment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772400" cy="357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24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00600" y="130629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Step 4 - Operation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839075" cy="376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06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130629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Friendly Reminder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to check out and return equipment (Remotes, microphones, cords, or the laptop) to the main office.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14" y="3886200"/>
            <a:ext cx="21336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58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48</Words>
  <Application>Microsoft Office PowerPoint</Application>
  <PresentationFormat>On-screen Show (4:3)</PresentationFormat>
  <Paragraphs>12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Series 1  Wireless Projector Setup  Commons MMS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</vt:lpstr>
    </vt:vector>
  </TitlesOfParts>
  <Company>Medinah School District 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Series 1 – Wireless Projector Setup  Commons MMS</dc:title>
  <dc:creator>Admin</dc:creator>
  <cp:lastModifiedBy>Admin</cp:lastModifiedBy>
  <cp:revision>4</cp:revision>
  <cp:lastPrinted>2017-09-19T15:52:44Z</cp:lastPrinted>
  <dcterms:created xsi:type="dcterms:W3CDTF">2017-09-19T15:19:35Z</dcterms:created>
  <dcterms:modified xsi:type="dcterms:W3CDTF">2017-09-19T15:52:47Z</dcterms:modified>
</cp:coreProperties>
</file>