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27F32994-4C5E-4AB1-9A7D-C54A98317F31}" type="datetimeFigureOut">
              <a:rPr lang="en-US" smtClean="0"/>
              <a:t>11/2/2017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4D1B4E3D-CD22-48F0-90BA-DDA730140E02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32994-4C5E-4AB1-9A7D-C54A98317F31}" type="datetimeFigureOut">
              <a:rPr lang="en-US" smtClean="0"/>
              <a:t>11/2/2017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B4E3D-CD22-48F0-90BA-DDA730140E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32994-4C5E-4AB1-9A7D-C54A98317F31}" type="datetimeFigureOut">
              <a:rPr lang="en-US" smtClean="0"/>
              <a:t>11/2/2017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B4E3D-CD22-48F0-90BA-DDA730140E0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32994-4C5E-4AB1-9A7D-C54A98317F31}" type="datetimeFigureOut">
              <a:rPr lang="en-US" smtClean="0"/>
              <a:t>11/2/2017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B4E3D-CD22-48F0-90BA-DDA730140E0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27F32994-4C5E-4AB1-9A7D-C54A98317F31}" type="datetimeFigureOut">
              <a:rPr lang="en-US" smtClean="0"/>
              <a:t>11/2/2017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4D1B4E3D-CD22-48F0-90BA-DDA730140E0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32994-4C5E-4AB1-9A7D-C54A98317F31}" type="datetimeFigureOut">
              <a:rPr lang="en-US" smtClean="0"/>
              <a:t>11/2/2017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B4E3D-CD22-48F0-90BA-DDA730140E0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32994-4C5E-4AB1-9A7D-C54A98317F31}" type="datetimeFigureOut">
              <a:rPr lang="en-US" smtClean="0"/>
              <a:t>11/2/2017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B4E3D-CD22-48F0-90BA-DDA730140E02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32994-4C5E-4AB1-9A7D-C54A98317F31}" type="datetimeFigureOut">
              <a:rPr lang="en-US" smtClean="0"/>
              <a:t>11/2/2017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B4E3D-CD22-48F0-90BA-DDA730140E0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32994-4C5E-4AB1-9A7D-C54A98317F31}" type="datetimeFigureOut">
              <a:rPr lang="en-US" smtClean="0"/>
              <a:t>11/2/2017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B4E3D-CD22-48F0-90BA-DDA730140E02}" type="slidenum">
              <a:rPr lang="en-US" smtClean="0"/>
              <a:t>‹#›</a:t>
            </a:fld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32994-4C5E-4AB1-9A7D-C54A98317F31}" type="datetimeFigureOut">
              <a:rPr lang="en-US" smtClean="0"/>
              <a:t>11/2/2017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B4E3D-CD22-48F0-90BA-DDA730140E0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32994-4C5E-4AB1-9A7D-C54A98317F31}" type="datetimeFigureOut">
              <a:rPr lang="en-US" smtClean="0"/>
              <a:t>11/2/2017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B4E3D-CD22-48F0-90BA-DDA730140E0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7F32994-4C5E-4AB1-9A7D-C54A98317F31}" type="datetimeFigureOut">
              <a:rPr lang="en-US" smtClean="0"/>
              <a:t>11/2/2017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4D1B4E3D-CD22-48F0-90BA-DDA730140E02}" type="slidenum">
              <a:rPr lang="en-US" smtClean="0"/>
              <a:t>‹#›</a:t>
            </a:fld>
            <a:endParaRPr lang="en-US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cap="all" dirty="0"/>
              <a:t>HOW TO </a:t>
            </a:r>
            <a:r>
              <a:rPr lang="en-US" cap="all" dirty="0" smtClean="0"/>
              <a:t>Use DISPLAY </a:t>
            </a:r>
            <a:r>
              <a:rPr lang="en-US" cap="all" dirty="0"/>
              <a:t>BOARD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Medinah District 11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164771"/>
            <a:ext cx="2133600" cy="2219325"/>
          </a:xfrm>
          <a:prstGeom prst="rect">
            <a:avLst/>
          </a:prstGeom>
        </p:spPr>
      </p:pic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221920"/>
            <a:ext cx="2114550" cy="2162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7622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Scheduling 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371600"/>
            <a:ext cx="6024703" cy="3270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685800" y="4800600"/>
            <a:ext cx="8001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/>
              <a:t>Click Scheduling at the top to set up a timeframe</a:t>
            </a:r>
          </a:p>
          <a:p>
            <a:pPr marL="342900" indent="-342900">
              <a:buAutoNum type="arabicPeriod"/>
            </a:pPr>
            <a:r>
              <a:rPr lang="en-US" dirty="0" smtClean="0"/>
              <a:t>Click the playlists dropdown to choose your playlist </a:t>
            </a:r>
          </a:p>
          <a:p>
            <a:pPr marL="342900" indent="-342900">
              <a:buAutoNum type="arabicPeriod"/>
            </a:pPr>
            <a:r>
              <a:rPr lang="en-US" dirty="0" smtClean="0"/>
              <a:t>Drag and drop into schedule or default for the display timeframe</a:t>
            </a:r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29972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 in URL and Login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1524000"/>
            <a:ext cx="4152900" cy="2847975"/>
          </a:xfrm>
        </p:spPr>
      </p:pic>
      <p:sp>
        <p:nvSpPr>
          <p:cNvPr id="5" name="TextBox 4"/>
          <p:cNvSpPr txBox="1"/>
          <p:nvPr/>
        </p:nvSpPr>
        <p:spPr>
          <a:xfrm>
            <a:off x="990600" y="4539343"/>
            <a:ext cx="746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Receive URL and password from administrator</a:t>
            </a:r>
          </a:p>
        </p:txBody>
      </p:sp>
    </p:spTree>
    <p:extLst>
      <p:ext uri="{BB962C8B-B14F-4D97-AF65-F5344CB8AC3E}">
        <p14:creationId xmlns:p14="http://schemas.microsoft.com/office/powerpoint/2010/main" val="3616694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Create and Schedule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24000"/>
            <a:ext cx="8229600" cy="2877782"/>
          </a:xfrm>
        </p:spPr>
      </p:pic>
      <p:sp>
        <p:nvSpPr>
          <p:cNvPr id="5" name="Rectangle 4"/>
          <p:cNvSpPr/>
          <p:nvPr/>
        </p:nvSpPr>
        <p:spPr>
          <a:xfrm>
            <a:off x="457200" y="4648200"/>
            <a:ext cx="8229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Create - Make slides and playlists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Schedule - What time you want those playlists to start</a:t>
            </a:r>
          </a:p>
        </p:txBody>
      </p:sp>
    </p:spTree>
    <p:extLst>
      <p:ext uri="{BB962C8B-B14F-4D97-AF65-F5344CB8AC3E}">
        <p14:creationId xmlns:p14="http://schemas.microsoft.com/office/powerpoint/2010/main" val="2443857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00200"/>
            <a:ext cx="8229600" cy="2107875"/>
          </a:xfrm>
        </p:spPr>
      </p:pic>
      <p:sp>
        <p:nvSpPr>
          <p:cNvPr id="5" name="Rectangle 4"/>
          <p:cNvSpPr/>
          <p:nvPr/>
        </p:nvSpPr>
        <p:spPr>
          <a:xfrm>
            <a:off x="609600" y="3810000"/>
            <a:ext cx="8001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Playout - Design a slide</a:t>
            </a:r>
            <a:br>
              <a:rPr lang="en-US" dirty="0" smtClean="0"/>
            </a:br>
            <a:r>
              <a:rPr lang="en-US" dirty="0" smtClean="0"/>
              <a:t>New Playlists – Combine slides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0198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Playout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457325"/>
            <a:ext cx="4343400" cy="2667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609600" y="4267200"/>
            <a:ext cx="8001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/>
              <a:t>Press a new playout</a:t>
            </a:r>
          </a:p>
          <a:p>
            <a:pPr marL="342900" indent="-342900">
              <a:buAutoNum type="arabicPeriod"/>
            </a:pPr>
            <a:r>
              <a:rPr lang="en-US" dirty="0" smtClean="0"/>
              <a:t>Pick a theme</a:t>
            </a:r>
          </a:p>
          <a:p>
            <a:pPr marL="342900" indent="-342900">
              <a:buAutoNum type="arabicPeriod"/>
            </a:pPr>
            <a:r>
              <a:rPr lang="en-US" dirty="0" smtClean="0"/>
              <a:t>Press edit to add any specifics</a:t>
            </a:r>
          </a:p>
          <a:p>
            <a:pPr marL="342900" indent="-342900">
              <a:buAutoNum type="arabicPeriod"/>
            </a:pPr>
            <a:r>
              <a:rPr lang="en-US" dirty="0" smtClean="0"/>
              <a:t>Other icons to choose from are clock, date, time, QR code, and input text, ticker of information to put on bottom or top of screen.  </a:t>
            </a:r>
          </a:p>
          <a:p>
            <a:pPr marL="342900" indent="-342900">
              <a:buAutoNum type="arabicPeriod"/>
            </a:pPr>
            <a:endParaRPr lang="en-US" dirty="0"/>
          </a:p>
        </p:txBody>
      </p:sp>
      <p:pic>
        <p:nvPicPr>
          <p:cNvPr id="7" name="Picture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7942" y="1447800"/>
            <a:ext cx="4147458" cy="2667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43044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Playout Image 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752600"/>
            <a:ext cx="4343400" cy="243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9343" y="1752600"/>
            <a:ext cx="4343400" cy="24384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609600" y="4267200"/>
            <a:ext cx="8001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/>
              <a:t>Drag image icon from below to screen</a:t>
            </a:r>
          </a:p>
          <a:p>
            <a:pPr marL="342900" indent="-342900">
              <a:buAutoNum type="arabicPeriod"/>
            </a:pPr>
            <a:r>
              <a:rPr lang="en-US" dirty="0" smtClean="0"/>
              <a:t>When inputting image make sure you match the correct dimensions on screen</a:t>
            </a:r>
          </a:p>
          <a:p>
            <a:pPr marL="342900" indent="-342900">
              <a:buAutoNum type="arabicPeriod"/>
            </a:pPr>
            <a:r>
              <a:rPr lang="en-US" dirty="0" smtClean="0"/>
              <a:t>You can always use “paint” to resize image by clicking on the button resize</a:t>
            </a:r>
          </a:p>
          <a:p>
            <a:pPr marL="342900" indent="-342900">
              <a:buAutoNum type="arabicPeriod"/>
            </a:pPr>
            <a:r>
              <a:rPr lang="en-US" dirty="0" smtClean="0"/>
              <a:t>Click Save</a:t>
            </a:r>
          </a:p>
          <a:p>
            <a:pPr marL="342900" indent="-342900">
              <a:buAutoNum type="arabicPeriod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65597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Playlist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330779"/>
            <a:ext cx="7239000" cy="1676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609600" y="5105400"/>
            <a:ext cx="8001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/>
              <a:t>Press new playlist</a:t>
            </a:r>
          </a:p>
          <a:p>
            <a:pPr marL="342900" indent="-342900">
              <a:buAutoNum type="arabicPeriod"/>
            </a:pPr>
            <a:r>
              <a:rPr lang="en-US" dirty="0" smtClean="0"/>
              <a:t>Drag slides from below to “drag and drop” screen in the order you want</a:t>
            </a:r>
          </a:p>
          <a:p>
            <a:pPr marL="342900" indent="-342900">
              <a:buAutoNum type="arabicPeriod"/>
            </a:pPr>
            <a:r>
              <a:rPr lang="en-US" dirty="0" smtClean="0"/>
              <a:t>Save playlist</a:t>
            </a:r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 smtClean="0"/>
          </a:p>
        </p:txBody>
      </p:sp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007179"/>
            <a:ext cx="7162800" cy="1943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12235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 Screen Icons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24000"/>
            <a:ext cx="8229600" cy="1268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587829" y="3048000"/>
            <a:ext cx="8001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/>
              <a:t>The icons will be labeled differently to show what you have uploaded or created (Playout image (Slide made), Playlist image (Slideshow made), and picture image (Picture uploaded))</a:t>
            </a:r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 smtClean="0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990600" y="2743200"/>
            <a:ext cx="0" cy="838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4343400" y="2743200"/>
            <a:ext cx="0" cy="685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8382000" y="2743200"/>
            <a:ext cx="195943" cy="838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9239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Edit Playlist Timing  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295400"/>
            <a:ext cx="5623359" cy="34290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685800" y="4800600"/>
            <a:ext cx="8001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/>
              <a:t>Press the playlist you would like to edit</a:t>
            </a:r>
          </a:p>
          <a:p>
            <a:pPr marL="342900" indent="-342900">
              <a:buAutoNum type="arabicPeriod"/>
            </a:pPr>
            <a:r>
              <a:rPr lang="en-US" dirty="0"/>
              <a:t>S</a:t>
            </a:r>
            <a:r>
              <a:rPr lang="en-US" dirty="0" smtClean="0"/>
              <a:t>etup and type in amount of seconds you would like to display image on board</a:t>
            </a:r>
          </a:p>
          <a:p>
            <a:pPr marL="342900" indent="-342900">
              <a:buAutoNum type="arabicPeriod"/>
            </a:pPr>
            <a:r>
              <a:rPr lang="en-US" dirty="0" smtClean="0"/>
              <a:t>You can also adjust order</a:t>
            </a:r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37616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59</TotalTime>
  <Words>236</Words>
  <Application>Microsoft Office PowerPoint</Application>
  <PresentationFormat>On-screen Show (4:3)</PresentationFormat>
  <Paragraphs>32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Origin</vt:lpstr>
      <vt:lpstr>HOW TO Use DISPLAY BOARD</vt:lpstr>
      <vt:lpstr>Type in URL and Login</vt:lpstr>
      <vt:lpstr>Create and Schedule</vt:lpstr>
      <vt:lpstr>Create</vt:lpstr>
      <vt:lpstr>Playout</vt:lpstr>
      <vt:lpstr>Playout Image </vt:lpstr>
      <vt:lpstr>New Playlist</vt:lpstr>
      <vt:lpstr>Home Screen Icons</vt:lpstr>
      <vt:lpstr>Edit Playlist Timing  </vt:lpstr>
      <vt:lpstr>Scheduling </vt:lpstr>
    </vt:vector>
  </TitlesOfParts>
  <Company>Medinah School District 11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 Use DISPLAY BOARD</dc:title>
  <dc:creator>Admin</dc:creator>
  <cp:lastModifiedBy>Admin</cp:lastModifiedBy>
  <cp:revision>7</cp:revision>
  <dcterms:created xsi:type="dcterms:W3CDTF">2017-11-02T14:44:07Z</dcterms:created>
  <dcterms:modified xsi:type="dcterms:W3CDTF">2017-11-02T15:43:57Z</dcterms:modified>
</cp:coreProperties>
</file>